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jp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jp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jp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jp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jp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jp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jp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Distance: 0 mm</a:t>
            </a:r>
          </a:p>
        </p:txBody>
      </p:sp>
      <p:pic>
        <p:nvPicPr>
          <p:cNvPr id="3" name="Picture 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2892" y="1828800"/>
            <a:ext cx="5478215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Distance: 200 mm</a:t>
            </a:r>
          </a:p>
        </p:txBody>
      </p:sp>
      <p:pic>
        <p:nvPicPr>
          <p:cNvPr id="3" name="Picture 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2892" y="1828800"/>
            <a:ext cx="5478215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Distance: 400 mm</a:t>
            </a:r>
          </a:p>
        </p:txBody>
      </p:sp>
      <p:pic>
        <p:nvPicPr>
          <p:cNvPr id="3" name="Picture 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2892" y="1828800"/>
            <a:ext cx="5478215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Distance: 800 mm</a:t>
            </a:r>
          </a:p>
        </p:txBody>
      </p:sp>
      <p:pic>
        <p:nvPicPr>
          <p:cNvPr id="3" name="Picture 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2892" y="1828800"/>
            <a:ext cx="5478215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Distance: 1200 mm</a:t>
            </a:r>
          </a:p>
        </p:txBody>
      </p:sp>
      <p:pic>
        <p:nvPicPr>
          <p:cNvPr id="3" name="Picture 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2892" y="1828800"/>
            <a:ext cx="5478215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Distance: 1600 mm</a:t>
            </a:r>
          </a:p>
        </p:txBody>
      </p:sp>
      <p:pic>
        <p:nvPicPr>
          <p:cNvPr id="3" name="Picture 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2892" y="1828800"/>
            <a:ext cx="5478215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Distance: 2000 mm</a:t>
            </a:r>
          </a:p>
        </p:txBody>
      </p:sp>
      <p:pic>
        <p:nvPicPr>
          <p:cNvPr id="3" name="Picture 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2892" y="1828800"/>
            <a:ext cx="5478215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Distance: 2400 mm</a:t>
            </a:r>
          </a:p>
        </p:txBody>
      </p:sp>
      <p:pic>
        <p:nvPicPr>
          <p:cNvPr id="3" name="Picture 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2892" y="1828800"/>
            <a:ext cx="5478215" cy="36576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